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12"/>
    <p:restoredTop sz="85122"/>
  </p:normalViewPr>
  <p:slideViewPr>
    <p:cSldViewPr snapToGrid="0" snapToObjects="1">
      <p:cViewPr varScale="1">
        <p:scale>
          <a:sx n="135" d="100"/>
          <a:sy n="135" d="100"/>
        </p:scale>
        <p:origin x="1032" y="1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1/6/25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Hemant Kumar</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January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a:t>
            </a:r>
          </a:p>
          <a:p>
            <a:pPr marL="457200" lvl="1" indent="0" algn="just">
              <a:spcBef>
                <a:spcPts val="1400"/>
              </a:spcBef>
              <a:buNone/>
            </a:pPr>
            <a:r>
              <a:rPr lang="en-US" sz="1800" dirty="0">
                <a:solidFill>
                  <a:schemeClr val="accent3">
                    <a:lumMod val="25000"/>
                  </a:schemeClr>
                </a:solidFill>
                <a:latin typeface="Abadi" panose="020B0604020104020204" pitchFamily="34" charset="0"/>
              </a:rPr>
              <a:t>Therefore, if we can determine if the first stage will land, we can determine the cost of a launch.</a:t>
            </a:r>
          </a:p>
          <a:p>
            <a:pPr marL="457200" lvl="1" indent="0" algn="just">
              <a:spcBef>
                <a:spcPts val="1400"/>
              </a:spcBef>
              <a:buNone/>
            </a:pPr>
            <a:r>
              <a:rPr lang="en-US" sz="1800" dirty="0">
                <a:solidFill>
                  <a:schemeClr val="accent3">
                    <a:lumMod val="25000"/>
                  </a:schemeClr>
                </a:solidFill>
                <a:latin typeface="Abadi" panose="020B0604020104020204" pitchFamily="34" charset="0"/>
              </a:rPr>
              <a:t>This information can be used if an alternate company wants to bid against Space X for a rocket launch.</a:t>
            </a:r>
          </a:p>
          <a:p>
            <a:pPr marL="457200" lvl="1" indent="0" algn="just">
              <a:spcBef>
                <a:spcPts val="1400"/>
              </a:spcBef>
              <a:buNone/>
            </a:pPr>
            <a:r>
              <a:rPr lang="en-US" sz="1800" dirty="0">
                <a:solidFill>
                  <a:schemeClr val="accent3">
                    <a:lumMod val="25000"/>
                  </a:schemeClr>
                </a:solidFill>
                <a:latin typeface="Abadi" panose="020B0604020104020204" pitchFamily="34" charset="0"/>
              </a:rPr>
              <a:t>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Abadi"/>
              </a:rPr>
              <a:t>Data collection methodology: API and Web Scrapping</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cleaned the data, checked for missing values and fill in missing values where necessary.</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1322</TotalTime>
  <Words>1561</Words>
  <Application>Microsoft Macintosh PowerPoint</Application>
  <PresentationFormat>Widescreen</PresentationFormat>
  <Paragraphs>191</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Hemant Kumar</cp:lastModifiedBy>
  <cp:revision>202</cp:revision>
  <dcterms:created xsi:type="dcterms:W3CDTF">2021-04-29T18:58:34Z</dcterms:created>
  <dcterms:modified xsi:type="dcterms:W3CDTF">2025-01-06T10:39:29Z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